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2" r:id="rId3"/>
    <p:sldId id="258" r:id="rId4"/>
    <p:sldId id="257" r:id="rId5"/>
    <p:sldId id="260" r:id="rId6"/>
    <p:sldId id="262" r:id="rId7"/>
    <p:sldId id="261" r:id="rId8"/>
    <p:sldId id="259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70" r:id="rId17"/>
    <p:sldId id="271" r:id="rId1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316B79-2918-4871-9F71-D1B4C562D659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5201F9B-FD64-4171-8F21-0DE6A9944860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tx1"/>
              </a:solidFill>
            </a:rPr>
            <a:t>Современные дети</a:t>
          </a:r>
          <a:endParaRPr lang="ru-RU" sz="3200" dirty="0">
            <a:solidFill>
              <a:schemeClr val="tx1"/>
            </a:solidFill>
          </a:endParaRPr>
        </a:p>
      </dgm:t>
    </dgm:pt>
    <dgm:pt modelId="{6C6B0E7B-3236-4EE4-BC5C-866547C22F21}" type="parTrans" cxnId="{09C039A3-EBDE-41DA-A5AB-ED3E4D180BF3}">
      <dgm:prSet/>
      <dgm:spPr/>
      <dgm:t>
        <a:bodyPr/>
        <a:lstStyle/>
        <a:p>
          <a:endParaRPr lang="ru-RU"/>
        </a:p>
      </dgm:t>
    </dgm:pt>
    <dgm:pt modelId="{206D34ED-D7F2-4A7F-8885-47A5E5B880FC}" type="sibTrans" cxnId="{09C039A3-EBDE-41DA-A5AB-ED3E4D180BF3}">
      <dgm:prSet/>
      <dgm:spPr/>
      <dgm:t>
        <a:bodyPr/>
        <a:lstStyle/>
        <a:p>
          <a:endParaRPr lang="ru-RU"/>
        </a:p>
      </dgm:t>
    </dgm:pt>
    <dgm:pt modelId="{943D1878-3F71-4328-A031-506B7D26821B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Мало читают</a:t>
          </a:r>
          <a:endParaRPr lang="ru-RU" sz="2800" dirty="0">
            <a:solidFill>
              <a:schemeClr val="tx1"/>
            </a:solidFill>
          </a:endParaRPr>
        </a:p>
      </dgm:t>
    </dgm:pt>
    <dgm:pt modelId="{9583DD9F-CEC6-4BD2-88B1-E120877C3680}" type="parTrans" cxnId="{2FC8CD6E-97F2-45A9-8708-0666B1EAC90D}">
      <dgm:prSet/>
      <dgm:spPr/>
      <dgm:t>
        <a:bodyPr/>
        <a:lstStyle/>
        <a:p>
          <a:endParaRPr lang="ru-RU"/>
        </a:p>
      </dgm:t>
    </dgm:pt>
    <dgm:pt modelId="{52DFE1AA-760B-4B25-855F-873B736B30E1}" type="sibTrans" cxnId="{2FC8CD6E-97F2-45A9-8708-0666B1EAC90D}">
      <dgm:prSet/>
      <dgm:spPr/>
      <dgm:t>
        <a:bodyPr/>
        <a:lstStyle/>
        <a:p>
          <a:endParaRPr lang="ru-RU"/>
        </a:p>
      </dgm:t>
    </dgm:pt>
    <dgm:pt modelId="{980D710C-A8AA-49F8-9C6B-74B11104B441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Неумение представить</a:t>
          </a:r>
          <a:endParaRPr lang="ru-RU" sz="2800" dirty="0">
            <a:solidFill>
              <a:schemeClr val="tx1"/>
            </a:solidFill>
          </a:endParaRPr>
        </a:p>
      </dgm:t>
    </dgm:pt>
    <dgm:pt modelId="{2357F129-94EE-4D31-B4D5-21ED2210A4E8}" type="parTrans" cxnId="{F4E19EE6-A25B-4907-AF8E-E58C6927C273}">
      <dgm:prSet/>
      <dgm:spPr/>
      <dgm:t>
        <a:bodyPr/>
        <a:lstStyle/>
        <a:p>
          <a:endParaRPr lang="ru-RU"/>
        </a:p>
      </dgm:t>
    </dgm:pt>
    <dgm:pt modelId="{DDF1D968-A0D2-4F5A-ACCB-9EA6EFD2DB5F}" type="sibTrans" cxnId="{F4E19EE6-A25B-4907-AF8E-E58C6927C273}">
      <dgm:prSet/>
      <dgm:spPr/>
      <dgm:t>
        <a:bodyPr/>
        <a:lstStyle/>
        <a:p>
          <a:endParaRPr lang="ru-RU"/>
        </a:p>
      </dgm:t>
    </dgm:pt>
    <dgm:pt modelId="{1351FA93-BA46-43F4-848B-D1E1951E59C5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Слабая фантазия</a:t>
          </a:r>
          <a:endParaRPr lang="ru-RU" sz="2800" dirty="0">
            <a:solidFill>
              <a:schemeClr val="tx1"/>
            </a:solidFill>
          </a:endParaRPr>
        </a:p>
      </dgm:t>
    </dgm:pt>
    <dgm:pt modelId="{94C5A1AD-4240-40E6-9EC8-C3E9C7A4AA54}" type="parTrans" cxnId="{7D7D3E80-4284-4F82-B142-39863D7D68E3}">
      <dgm:prSet/>
      <dgm:spPr/>
      <dgm:t>
        <a:bodyPr/>
        <a:lstStyle/>
        <a:p>
          <a:endParaRPr lang="ru-RU"/>
        </a:p>
      </dgm:t>
    </dgm:pt>
    <dgm:pt modelId="{2CD0CA2E-1457-4E1E-A62D-CD10DD17660C}" type="sibTrans" cxnId="{7D7D3E80-4284-4F82-B142-39863D7D68E3}">
      <dgm:prSet/>
      <dgm:spPr/>
      <dgm:t>
        <a:bodyPr/>
        <a:lstStyle/>
        <a:p>
          <a:endParaRPr lang="ru-RU"/>
        </a:p>
      </dgm:t>
    </dgm:pt>
    <dgm:pt modelId="{C49250D8-AC51-4E82-8169-C6F85845564C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Незнание окружающего мира</a:t>
          </a:r>
          <a:endParaRPr lang="ru-RU" sz="2800" dirty="0">
            <a:solidFill>
              <a:schemeClr val="tx1"/>
            </a:solidFill>
          </a:endParaRPr>
        </a:p>
      </dgm:t>
    </dgm:pt>
    <dgm:pt modelId="{ABD6592A-1D6F-4ECC-BF37-720D875D701C}" type="parTrans" cxnId="{45FBBCE1-87A4-4A02-97E1-668B5E6ADFF6}">
      <dgm:prSet/>
      <dgm:spPr/>
      <dgm:t>
        <a:bodyPr/>
        <a:lstStyle/>
        <a:p>
          <a:endParaRPr lang="ru-RU"/>
        </a:p>
      </dgm:t>
    </dgm:pt>
    <dgm:pt modelId="{1A0C7E75-F2DE-4A0B-B8A7-6C121F689F7A}" type="sibTrans" cxnId="{45FBBCE1-87A4-4A02-97E1-668B5E6ADFF6}">
      <dgm:prSet/>
      <dgm:spPr/>
      <dgm:t>
        <a:bodyPr/>
        <a:lstStyle/>
        <a:p>
          <a:endParaRPr lang="ru-RU"/>
        </a:p>
      </dgm:t>
    </dgm:pt>
    <dgm:pt modelId="{0F8BFB62-61C8-4310-94F3-838D12739D46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Трудности в пространственном  ориентировании</a:t>
          </a:r>
          <a:endParaRPr lang="ru-RU" sz="2400" dirty="0">
            <a:solidFill>
              <a:schemeClr val="tx1"/>
            </a:solidFill>
          </a:endParaRPr>
        </a:p>
      </dgm:t>
    </dgm:pt>
    <dgm:pt modelId="{0EE2546A-390E-4B3E-8D9C-2ED2DF83F7AA}" type="parTrans" cxnId="{E1731CFE-7D90-4D59-AE00-BCBE050B7860}">
      <dgm:prSet/>
      <dgm:spPr/>
      <dgm:t>
        <a:bodyPr/>
        <a:lstStyle/>
        <a:p>
          <a:endParaRPr lang="ru-RU"/>
        </a:p>
      </dgm:t>
    </dgm:pt>
    <dgm:pt modelId="{84B4DA05-7496-4E10-BB33-AF3004577105}" type="sibTrans" cxnId="{E1731CFE-7D90-4D59-AE00-BCBE050B7860}">
      <dgm:prSet/>
      <dgm:spPr/>
      <dgm:t>
        <a:bodyPr/>
        <a:lstStyle/>
        <a:p>
          <a:endParaRPr lang="ru-RU"/>
        </a:p>
      </dgm:t>
    </dgm:pt>
    <dgm:pt modelId="{13266A63-E93F-489A-B921-EACF87AEF68B}" type="pres">
      <dgm:prSet presAssocID="{DF316B79-2918-4871-9F71-D1B4C562D65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C99A57-E558-45AE-979B-20AE150AEB2D}" type="pres">
      <dgm:prSet presAssocID="{15201F9B-FD64-4171-8F21-0DE6A9944860}" presName="root1" presStyleCnt="0"/>
      <dgm:spPr/>
    </dgm:pt>
    <dgm:pt modelId="{25B5961C-9F4C-4969-82FC-AD7A5BE35325}" type="pres">
      <dgm:prSet presAssocID="{15201F9B-FD64-4171-8F21-0DE6A9944860}" presName="LevelOneTextNode" presStyleLbl="node0" presStyleIdx="0" presStyleCnt="1" custScaleX="174515" custScaleY="141452" custLinFactY="8058" custLinFactNeighborX="3997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92EB5F-2F49-4FB7-ADCA-ED367DD429DB}" type="pres">
      <dgm:prSet presAssocID="{15201F9B-FD64-4171-8F21-0DE6A9944860}" presName="level2hierChild" presStyleCnt="0"/>
      <dgm:spPr/>
    </dgm:pt>
    <dgm:pt modelId="{95E2ECFC-DFA2-4DA8-90B4-A4BC20C63EF6}" type="pres">
      <dgm:prSet presAssocID="{9583DD9F-CEC6-4BD2-88B1-E120877C3680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9E091F0C-51BE-4DB8-B682-BD21ED2DF635}" type="pres">
      <dgm:prSet presAssocID="{9583DD9F-CEC6-4BD2-88B1-E120877C3680}" presName="connTx" presStyleLbl="parChTrans1D2" presStyleIdx="0" presStyleCnt="2"/>
      <dgm:spPr/>
      <dgm:t>
        <a:bodyPr/>
        <a:lstStyle/>
        <a:p>
          <a:endParaRPr lang="ru-RU"/>
        </a:p>
      </dgm:t>
    </dgm:pt>
    <dgm:pt modelId="{80869709-A9F6-4AB4-A7B7-952F867566E2}" type="pres">
      <dgm:prSet presAssocID="{943D1878-3F71-4328-A031-506B7D26821B}" presName="root2" presStyleCnt="0"/>
      <dgm:spPr/>
    </dgm:pt>
    <dgm:pt modelId="{145B6F9E-8E8C-4E06-8942-75BB5595EDF2}" type="pres">
      <dgm:prSet presAssocID="{943D1878-3F71-4328-A031-506B7D26821B}" presName="LevelTwoTextNode" presStyleLbl="node2" presStyleIdx="0" presStyleCnt="2" custScaleY="1215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E31954-7428-4629-A176-698551CD8728}" type="pres">
      <dgm:prSet presAssocID="{943D1878-3F71-4328-A031-506B7D26821B}" presName="level3hierChild" presStyleCnt="0"/>
      <dgm:spPr/>
    </dgm:pt>
    <dgm:pt modelId="{D31DDC79-0BC7-4976-9EBD-6EAAC63A62A4}" type="pres">
      <dgm:prSet presAssocID="{2357F129-94EE-4D31-B4D5-21ED2210A4E8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227143FA-F354-47D9-8FED-1F585C7D0D8C}" type="pres">
      <dgm:prSet presAssocID="{2357F129-94EE-4D31-B4D5-21ED2210A4E8}" presName="connTx" presStyleLbl="parChTrans1D3" presStyleIdx="0" presStyleCnt="3"/>
      <dgm:spPr/>
      <dgm:t>
        <a:bodyPr/>
        <a:lstStyle/>
        <a:p>
          <a:endParaRPr lang="ru-RU"/>
        </a:p>
      </dgm:t>
    </dgm:pt>
    <dgm:pt modelId="{25722A4F-BBC1-4132-BC86-E4AE6500537B}" type="pres">
      <dgm:prSet presAssocID="{980D710C-A8AA-49F8-9C6B-74B11104B441}" presName="root2" presStyleCnt="0"/>
      <dgm:spPr/>
    </dgm:pt>
    <dgm:pt modelId="{2E44AF9C-4783-4F69-A542-FB8E4BE1BFDB}" type="pres">
      <dgm:prSet presAssocID="{980D710C-A8AA-49F8-9C6B-74B11104B441}" presName="LevelTwoTextNode" presStyleLbl="node3" presStyleIdx="0" presStyleCnt="3" custScaleX="129380" custScaleY="1304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217EF4-D9D4-41EF-B371-930E68962A37}" type="pres">
      <dgm:prSet presAssocID="{980D710C-A8AA-49F8-9C6B-74B11104B441}" presName="level3hierChild" presStyleCnt="0"/>
      <dgm:spPr/>
    </dgm:pt>
    <dgm:pt modelId="{8EDDBAA7-5A9F-49B3-9E5C-0D52D460CF7E}" type="pres">
      <dgm:prSet presAssocID="{94C5A1AD-4240-40E6-9EC8-C3E9C7A4AA54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3B061206-3E42-4C26-931A-F746B8C78002}" type="pres">
      <dgm:prSet presAssocID="{94C5A1AD-4240-40E6-9EC8-C3E9C7A4AA54}" presName="connTx" presStyleLbl="parChTrans1D3" presStyleIdx="1" presStyleCnt="3"/>
      <dgm:spPr/>
      <dgm:t>
        <a:bodyPr/>
        <a:lstStyle/>
        <a:p>
          <a:endParaRPr lang="ru-RU"/>
        </a:p>
      </dgm:t>
    </dgm:pt>
    <dgm:pt modelId="{334C2F77-D0EE-4EAD-B2D1-C8A1B0AA6FD9}" type="pres">
      <dgm:prSet presAssocID="{1351FA93-BA46-43F4-848B-D1E1951E59C5}" presName="root2" presStyleCnt="0"/>
      <dgm:spPr/>
    </dgm:pt>
    <dgm:pt modelId="{61E2524C-1AC6-485E-B3F5-543300E32C17}" type="pres">
      <dgm:prSet presAssocID="{1351FA93-BA46-43F4-848B-D1E1951E59C5}" presName="LevelTwoTextNode" presStyleLbl="node3" presStyleIdx="1" presStyleCnt="3" custScaleX="1293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0868BD-2715-4FE3-B9AC-FD6A33167E3A}" type="pres">
      <dgm:prSet presAssocID="{1351FA93-BA46-43F4-848B-D1E1951E59C5}" presName="level3hierChild" presStyleCnt="0"/>
      <dgm:spPr/>
    </dgm:pt>
    <dgm:pt modelId="{BEBE0EE1-4799-47F6-8AD3-509C5D56F304}" type="pres">
      <dgm:prSet presAssocID="{ABD6592A-1D6F-4ECC-BF37-720D875D701C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2DCF62B6-145E-49A3-9202-824571E79378}" type="pres">
      <dgm:prSet presAssocID="{ABD6592A-1D6F-4ECC-BF37-720D875D701C}" presName="connTx" presStyleLbl="parChTrans1D2" presStyleIdx="1" presStyleCnt="2"/>
      <dgm:spPr/>
      <dgm:t>
        <a:bodyPr/>
        <a:lstStyle/>
        <a:p>
          <a:endParaRPr lang="ru-RU"/>
        </a:p>
      </dgm:t>
    </dgm:pt>
    <dgm:pt modelId="{FEE21119-4F5D-4E56-B8A4-711DC9E3C38F}" type="pres">
      <dgm:prSet presAssocID="{C49250D8-AC51-4E82-8169-C6F85845564C}" presName="root2" presStyleCnt="0"/>
      <dgm:spPr/>
    </dgm:pt>
    <dgm:pt modelId="{6F270CB4-87E1-47A2-94E9-B60FBC095A5C}" type="pres">
      <dgm:prSet presAssocID="{C49250D8-AC51-4E82-8169-C6F85845564C}" presName="LevelTwoTextNode" presStyleLbl="node2" presStyleIdx="1" presStyleCnt="2" custScaleX="127726" custScaleY="1342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E858D7-4587-4528-B476-B71ADD9CD4C7}" type="pres">
      <dgm:prSet presAssocID="{C49250D8-AC51-4E82-8169-C6F85845564C}" presName="level3hierChild" presStyleCnt="0"/>
      <dgm:spPr/>
    </dgm:pt>
    <dgm:pt modelId="{926CEF0A-C178-48D6-A223-094670B286F7}" type="pres">
      <dgm:prSet presAssocID="{0EE2546A-390E-4B3E-8D9C-2ED2DF83F7AA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11A749C3-FBC2-4B00-98E9-AFDE4997A1C8}" type="pres">
      <dgm:prSet presAssocID="{0EE2546A-390E-4B3E-8D9C-2ED2DF83F7AA}" presName="connTx" presStyleLbl="parChTrans1D3" presStyleIdx="2" presStyleCnt="3"/>
      <dgm:spPr/>
      <dgm:t>
        <a:bodyPr/>
        <a:lstStyle/>
        <a:p>
          <a:endParaRPr lang="ru-RU"/>
        </a:p>
      </dgm:t>
    </dgm:pt>
    <dgm:pt modelId="{BA902A32-C4FC-4501-B563-9D25141432D7}" type="pres">
      <dgm:prSet presAssocID="{0F8BFB62-61C8-4310-94F3-838D12739D46}" presName="root2" presStyleCnt="0"/>
      <dgm:spPr/>
    </dgm:pt>
    <dgm:pt modelId="{21FE0986-3603-431C-9121-D082F86567E2}" type="pres">
      <dgm:prSet presAssocID="{0F8BFB62-61C8-4310-94F3-838D12739D46}" presName="LevelTwoTextNode" presStyleLbl="node3" presStyleIdx="2" presStyleCnt="3" custScaleX="171801" custScaleY="1709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F21056-0255-444C-B9EA-B73F93460B65}" type="pres">
      <dgm:prSet presAssocID="{0F8BFB62-61C8-4310-94F3-838D12739D46}" presName="level3hierChild" presStyleCnt="0"/>
      <dgm:spPr/>
    </dgm:pt>
  </dgm:ptLst>
  <dgm:cxnLst>
    <dgm:cxn modelId="{3B077620-82DB-4D4D-9431-829E69AA28A9}" type="presOf" srcId="{C49250D8-AC51-4E82-8169-C6F85845564C}" destId="{6F270CB4-87E1-47A2-94E9-B60FBC095A5C}" srcOrd="0" destOrd="0" presId="urn:microsoft.com/office/officeart/2005/8/layout/hierarchy2"/>
    <dgm:cxn modelId="{6A92E7B7-4702-4050-A83B-39D3F1935755}" type="presOf" srcId="{1351FA93-BA46-43F4-848B-D1E1951E59C5}" destId="{61E2524C-1AC6-485E-B3F5-543300E32C17}" srcOrd="0" destOrd="0" presId="urn:microsoft.com/office/officeart/2005/8/layout/hierarchy2"/>
    <dgm:cxn modelId="{09C039A3-EBDE-41DA-A5AB-ED3E4D180BF3}" srcId="{DF316B79-2918-4871-9F71-D1B4C562D659}" destId="{15201F9B-FD64-4171-8F21-0DE6A9944860}" srcOrd="0" destOrd="0" parTransId="{6C6B0E7B-3236-4EE4-BC5C-866547C22F21}" sibTransId="{206D34ED-D7F2-4A7F-8885-47A5E5B880FC}"/>
    <dgm:cxn modelId="{CA67BC86-13A6-4DF1-98A3-90E9FF73E787}" type="presOf" srcId="{9583DD9F-CEC6-4BD2-88B1-E120877C3680}" destId="{95E2ECFC-DFA2-4DA8-90B4-A4BC20C63EF6}" srcOrd="0" destOrd="0" presId="urn:microsoft.com/office/officeart/2005/8/layout/hierarchy2"/>
    <dgm:cxn modelId="{45FBBCE1-87A4-4A02-97E1-668B5E6ADFF6}" srcId="{15201F9B-FD64-4171-8F21-0DE6A9944860}" destId="{C49250D8-AC51-4E82-8169-C6F85845564C}" srcOrd="1" destOrd="0" parTransId="{ABD6592A-1D6F-4ECC-BF37-720D875D701C}" sibTransId="{1A0C7E75-F2DE-4A0B-B8A7-6C121F689F7A}"/>
    <dgm:cxn modelId="{2FC8CD6E-97F2-45A9-8708-0666B1EAC90D}" srcId="{15201F9B-FD64-4171-8F21-0DE6A9944860}" destId="{943D1878-3F71-4328-A031-506B7D26821B}" srcOrd="0" destOrd="0" parTransId="{9583DD9F-CEC6-4BD2-88B1-E120877C3680}" sibTransId="{52DFE1AA-760B-4B25-855F-873B736B30E1}"/>
    <dgm:cxn modelId="{ACF762CA-4918-45A0-9226-2D8B48B768E0}" type="presOf" srcId="{9583DD9F-CEC6-4BD2-88B1-E120877C3680}" destId="{9E091F0C-51BE-4DB8-B682-BD21ED2DF635}" srcOrd="1" destOrd="0" presId="urn:microsoft.com/office/officeart/2005/8/layout/hierarchy2"/>
    <dgm:cxn modelId="{CA2EA4EB-7C09-4516-AAF9-CFD59FFF3AB5}" type="presOf" srcId="{2357F129-94EE-4D31-B4D5-21ED2210A4E8}" destId="{227143FA-F354-47D9-8FED-1F585C7D0D8C}" srcOrd="1" destOrd="0" presId="urn:microsoft.com/office/officeart/2005/8/layout/hierarchy2"/>
    <dgm:cxn modelId="{1048B12A-42BD-4991-B1F3-CF98609BC348}" type="presOf" srcId="{0EE2546A-390E-4B3E-8D9C-2ED2DF83F7AA}" destId="{11A749C3-FBC2-4B00-98E9-AFDE4997A1C8}" srcOrd="1" destOrd="0" presId="urn:microsoft.com/office/officeart/2005/8/layout/hierarchy2"/>
    <dgm:cxn modelId="{37D623EC-8ADC-44E1-A4CC-8282AE0C6C04}" type="presOf" srcId="{15201F9B-FD64-4171-8F21-0DE6A9944860}" destId="{25B5961C-9F4C-4969-82FC-AD7A5BE35325}" srcOrd="0" destOrd="0" presId="urn:microsoft.com/office/officeart/2005/8/layout/hierarchy2"/>
    <dgm:cxn modelId="{7FD56FFF-144B-42D7-B7BB-0A50B41D4FD7}" type="presOf" srcId="{980D710C-A8AA-49F8-9C6B-74B11104B441}" destId="{2E44AF9C-4783-4F69-A542-FB8E4BE1BFDB}" srcOrd="0" destOrd="0" presId="urn:microsoft.com/office/officeart/2005/8/layout/hierarchy2"/>
    <dgm:cxn modelId="{EBC14495-EFC7-4FB9-B2D6-29DC5D078C55}" type="presOf" srcId="{ABD6592A-1D6F-4ECC-BF37-720D875D701C}" destId="{2DCF62B6-145E-49A3-9202-824571E79378}" srcOrd="1" destOrd="0" presId="urn:microsoft.com/office/officeart/2005/8/layout/hierarchy2"/>
    <dgm:cxn modelId="{44E8187F-4981-416C-ABC3-2EFF3B6C3CC5}" type="presOf" srcId="{94C5A1AD-4240-40E6-9EC8-C3E9C7A4AA54}" destId="{3B061206-3E42-4C26-931A-F746B8C78002}" srcOrd="1" destOrd="0" presId="urn:microsoft.com/office/officeart/2005/8/layout/hierarchy2"/>
    <dgm:cxn modelId="{897EC584-9C51-4AD4-A44B-A1226F56B5C0}" type="presOf" srcId="{ABD6592A-1D6F-4ECC-BF37-720D875D701C}" destId="{BEBE0EE1-4799-47F6-8AD3-509C5D56F304}" srcOrd="0" destOrd="0" presId="urn:microsoft.com/office/officeart/2005/8/layout/hierarchy2"/>
    <dgm:cxn modelId="{62B497E7-F254-40A7-9217-0BDDA7864DDC}" type="presOf" srcId="{DF316B79-2918-4871-9F71-D1B4C562D659}" destId="{13266A63-E93F-489A-B921-EACF87AEF68B}" srcOrd="0" destOrd="0" presId="urn:microsoft.com/office/officeart/2005/8/layout/hierarchy2"/>
    <dgm:cxn modelId="{F4E19EE6-A25B-4907-AF8E-E58C6927C273}" srcId="{943D1878-3F71-4328-A031-506B7D26821B}" destId="{980D710C-A8AA-49F8-9C6B-74B11104B441}" srcOrd="0" destOrd="0" parTransId="{2357F129-94EE-4D31-B4D5-21ED2210A4E8}" sibTransId="{DDF1D968-A0D2-4F5A-ACCB-9EA6EFD2DB5F}"/>
    <dgm:cxn modelId="{D5F2E5B2-45E9-4993-86D3-17AB23A60816}" type="presOf" srcId="{0EE2546A-390E-4B3E-8D9C-2ED2DF83F7AA}" destId="{926CEF0A-C178-48D6-A223-094670B286F7}" srcOrd="0" destOrd="0" presId="urn:microsoft.com/office/officeart/2005/8/layout/hierarchy2"/>
    <dgm:cxn modelId="{3D454DD9-841D-485F-81B6-CAFAE72E0962}" type="presOf" srcId="{2357F129-94EE-4D31-B4D5-21ED2210A4E8}" destId="{D31DDC79-0BC7-4976-9EBD-6EAAC63A62A4}" srcOrd="0" destOrd="0" presId="urn:microsoft.com/office/officeart/2005/8/layout/hierarchy2"/>
    <dgm:cxn modelId="{54C53CB1-49A2-4FB0-9E10-838AA0C1E1FF}" type="presOf" srcId="{94C5A1AD-4240-40E6-9EC8-C3E9C7A4AA54}" destId="{8EDDBAA7-5A9F-49B3-9E5C-0D52D460CF7E}" srcOrd="0" destOrd="0" presId="urn:microsoft.com/office/officeart/2005/8/layout/hierarchy2"/>
    <dgm:cxn modelId="{0D411A5C-AFE3-4ACB-804C-5ACA3963C752}" type="presOf" srcId="{0F8BFB62-61C8-4310-94F3-838D12739D46}" destId="{21FE0986-3603-431C-9121-D082F86567E2}" srcOrd="0" destOrd="0" presId="urn:microsoft.com/office/officeart/2005/8/layout/hierarchy2"/>
    <dgm:cxn modelId="{7D7D3E80-4284-4F82-B142-39863D7D68E3}" srcId="{943D1878-3F71-4328-A031-506B7D26821B}" destId="{1351FA93-BA46-43F4-848B-D1E1951E59C5}" srcOrd="1" destOrd="0" parTransId="{94C5A1AD-4240-40E6-9EC8-C3E9C7A4AA54}" sibTransId="{2CD0CA2E-1457-4E1E-A62D-CD10DD17660C}"/>
    <dgm:cxn modelId="{E1731CFE-7D90-4D59-AE00-BCBE050B7860}" srcId="{C49250D8-AC51-4E82-8169-C6F85845564C}" destId="{0F8BFB62-61C8-4310-94F3-838D12739D46}" srcOrd="0" destOrd="0" parTransId="{0EE2546A-390E-4B3E-8D9C-2ED2DF83F7AA}" sibTransId="{84B4DA05-7496-4E10-BB33-AF3004577105}"/>
    <dgm:cxn modelId="{CC59F4E4-0791-41F7-952D-802A180EE238}" type="presOf" srcId="{943D1878-3F71-4328-A031-506B7D26821B}" destId="{145B6F9E-8E8C-4E06-8942-75BB5595EDF2}" srcOrd="0" destOrd="0" presId="urn:microsoft.com/office/officeart/2005/8/layout/hierarchy2"/>
    <dgm:cxn modelId="{77A88553-2BF3-4570-847A-5766CD566AF8}" type="presParOf" srcId="{13266A63-E93F-489A-B921-EACF87AEF68B}" destId="{6AC99A57-E558-45AE-979B-20AE150AEB2D}" srcOrd="0" destOrd="0" presId="urn:microsoft.com/office/officeart/2005/8/layout/hierarchy2"/>
    <dgm:cxn modelId="{D859884A-164B-4C9B-9E93-DCF27A0C33FD}" type="presParOf" srcId="{6AC99A57-E558-45AE-979B-20AE150AEB2D}" destId="{25B5961C-9F4C-4969-82FC-AD7A5BE35325}" srcOrd="0" destOrd="0" presId="urn:microsoft.com/office/officeart/2005/8/layout/hierarchy2"/>
    <dgm:cxn modelId="{D1CBBEF3-0AA5-42B2-85C7-AE985FE246CA}" type="presParOf" srcId="{6AC99A57-E558-45AE-979B-20AE150AEB2D}" destId="{7992EB5F-2F49-4FB7-ADCA-ED367DD429DB}" srcOrd="1" destOrd="0" presId="urn:microsoft.com/office/officeart/2005/8/layout/hierarchy2"/>
    <dgm:cxn modelId="{3744B52E-59A6-45C2-BA6D-3D6CB51F681E}" type="presParOf" srcId="{7992EB5F-2F49-4FB7-ADCA-ED367DD429DB}" destId="{95E2ECFC-DFA2-4DA8-90B4-A4BC20C63EF6}" srcOrd="0" destOrd="0" presId="urn:microsoft.com/office/officeart/2005/8/layout/hierarchy2"/>
    <dgm:cxn modelId="{0241FE62-CEE7-4539-96E5-E9220517B261}" type="presParOf" srcId="{95E2ECFC-DFA2-4DA8-90B4-A4BC20C63EF6}" destId="{9E091F0C-51BE-4DB8-B682-BD21ED2DF635}" srcOrd="0" destOrd="0" presId="urn:microsoft.com/office/officeart/2005/8/layout/hierarchy2"/>
    <dgm:cxn modelId="{5A351708-17EC-4451-8608-F8D29086890D}" type="presParOf" srcId="{7992EB5F-2F49-4FB7-ADCA-ED367DD429DB}" destId="{80869709-A9F6-4AB4-A7B7-952F867566E2}" srcOrd="1" destOrd="0" presId="urn:microsoft.com/office/officeart/2005/8/layout/hierarchy2"/>
    <dgm:cxn modelId="{626B5A42-EB21-4559-9AB3-6255FBBE9F17}" type="presParOf" srcId="{80869709-A9F6-4AB4-A7B7-952F867566E2}" destId="{145B6F9E-8E8C-4E06-8942-75BB5595EDF2}" srcOrd="0" destOrd="0" presId="urn:microsoft.com/office/officeart/2005/8/layout/hierarchy2"/>
    <dgm:cxn modelId="{1937BA29-51CD-47E3-9E1C-86D356BEF3C5}" type="presParOf" srcId="{80869709-A9F6-4AB4-A7B7-952F867566E2}" destId="{DDE31954-7428-4629-A176-698551CD8728}" srcOrd="1" destOrd="0" presId="urn:microsoft.com/office/officeart/2005/8/layout/hierarchy2"/>
    <dgm:cxn modelId="{3A034866-D043-4D21-BC14-E1011CA7EFA8}" type="presParOf" srcId="{DDE31954-7428-4629-A176-698551CD8728}" destId="{D31DDC79-0BC7-4976-9EBD-6EAAC63A62A4}" srcOrd="0" destOrd="0" presId="urn:microsoft.com/office/officeart/2005/8/layout/hierarchy2"/>
    <dgm:cxn modelId="{117F24E1-66D0-4D65-915E-8E82998288B8}" type="presParOf" srcId="{D31DDC79-0BC7-4976-9EBD-6EAAC63A62A4}" destId="{227143FA-F354-47D9-8FED-1F585C7D0D8C}" srcOrd="0" destOrd="0" presId="urn:microsoft.com/office/officeart/2005/8/layout/hierarchy2"/>
    <dgm:cxn modelId="{04151AA7-F30E-4F1C-B540-931BCD749602}" type="presParOf" srcId="{DDE31954-7428-4629-A176-698551CD8728}" destId="{25722A4F-BBC1-4132-BC86-E4AE6500537B}" srcOrd="1" destOrd="0" presId="urn:microsoft.com/office/officeart/2005/8/layout/hierarchy2"/>
    <dgm:cxn modelId="{87A0361C-80C4-4A1E-AE1B-BB9E5483A734}" type="presParOf" srcId="{25722A4F-BBC1-4132-BC86-E4AE6500537B}" destId="{2E44AF9C-4783-4F69-A542-FB8E4BE1BFDB}" srcOrd="0" destOrd="0" presId="urn:microsoft.com/office/officeart/2005/8/layout/hierarchy2"/>
    <dgm:cxn modelId="{9BC9E744-77E7-4623-8FE7-0F765B6D498A}" type="presParOf" srcId="{25722A4F-BBC1-4132-BC86-E4AE6500537B}" destId="{86217EF4-D9D4-41EF-B371-930E68962A37}" srcOrd="1" destOrd="0" presId="urn:microsoft.com/office/officeart/2005/8/layout/hierarchy2"/>
    <dgm:cxn modelId="{F9811479-6A98-4808-AE35-492F476BEC56}" type="presParOf" srcId="{DDE31954-7428-4629-A176-698551CD8728}" destId="{8EDDBAA7-5A9F-49B3-9E5C-0D52D460CF7E}" srcOrd="2" destOrd="0" presId="urn:microsoft.com/office/officeart/2005/8/layout/hierarchy2"/>
    <dgm:cxn modelId="{B93DB393-1858-4AE5-B82E-47EFD1ECD3D6}" type="presParOf" srcId="{8EDDBAA7-5A9F-49B3-9E5C-0D52D460CF7E}" destId="{3B061206-3E42-4C26-931A-F746B8C78002}" srcOrd="0" destOrd="0" presId="urn:microsoft.com/office/officeart/2005/8/layout/hierarchy2"/>
    <dgm:cxn modelId="{E4FFC5E5-71F8-4577-AD43-FA0AAD91C796}" type="presParOf" srcId="{DDE31954-7428-4629-A176-698551CD8728}" destId="{334C2F77-D0EE-4EAD-B2D1-C8A1B0AA6FD9}" srcOrd="3" destOrd="0" presId="urn:microsoft.com/office/officeart/2005/8/layout/hierarchy2"/>
    <dgm:cxn modelId="{A1091636-5981-456E-9CF8-DB09E9C8AFA4}" type="presParOf" srcId="{334C2F77-D0EE-4EAD-B2D1-C8A1B0AA6FD9}" destId="{61E2524C-1AC6-485E-B3F5-543300E32C17}" srcOrd="0" destOrd="0" presId="urn:microsoft.com/office/officeart/2005/8/layout/hierarchy2"/>
    <dgm:cxn modelId="{4BC53F48-0506-482D-BFBF-16475477B893}" type="presParOf" srcId="{334C2F77-D0EE-4EAD-B2D1-C8A1B0AA6FD9}" destId="{7D0868BD-2715-4FE3-B9AC-FD6A33167E3A}" srcOrd="1" destOrd="0" presId="urn:microsoft.com/office/officeart/2005/8/layout/hierarchy2"/>
    <dgm:cxn modelId="{89F36CD3-CBF4-422B-B96C-859A24C07D58}" type="presParOf" srcId="{7992EB5F-2F49-4FB7-ADCA-ED367DD429DB}" destId="{BEBE0EE1-4799-47F6-8AD3-509C5D56F304}" srcOrd="2" destOrd="0" presId="urn:microsoft.com/office/officeart/2005/8/layout/hierarchy2"/>
    <dgm:cxn modelId="{067C1B3C-97AA-4AA5-9A9E-9891F41FBF15}" type="presParOf" srcId="{BEBE0EE1-4799-47F6-8AD3-509C5D56F304}" destId="{2DCF62B6-145E-49A3-9202-824571E79378}" srcOrd="0" destOrd="0" presId="urn:microsoft.com/office/officeart/2005/8/layout/hierarchy2"/>
    <dgm:cxn modelId="{D8BC3905-9A9B-4C44-BD81-0F01739DC043}" type="presParOf" srcId="{7992EB5F-2F49-4FB7-ADCA-ED367DD429DB}" destId="{FEE21119-4F5D-4E56-B8A4-711DC9E3C38F}" srcOrd="3" destOrd="0" presId="urn:microsoft.com/office/officeart/2005/8/layout/hierarchy2"/>
    <dgm:cxn modelId="{02AA9022-07F5-4112-87A2-84DF2D489556}" type="presParOf" srcId="{FEE21119-4F5D-4E56-B8A4-711DC9E3C38F}" destId="{6F270CB4-87E1-47A2-94E9-B60FBC095A5C}" srcOrd="0" destOrd="0" presId="urn:microsoft.com/office/officeart/2005/8/layout/hierarchy2"/>
    <dgm:cxn modelId="{9C83604D-11A9-4F13-A4C1-3BBA03D4A61B}" type="presParOf" srcId="{FEE21119-4F5D-4E56-B8A4-711DC9E3C38F}" destId="{A8E858D7-4587-4528-B476-B71ADD9CD4C7}" srcOrd="1" destOrd="0" presId="urn:microsoft.com/office/officeart/2005/8/layout/hierarchy2"/>
    <dgm:cxn modelId="{19DDAE9F-765F-44E6-947F-E7EEF0355699}" type="presParOf" srcId="{A8E858D7-4587-4528-B476-B71ADD9CD4C7}" destId="{926CEF0A-C178-48D6-A223-094670B286F7}" srcOrd="0" destOrd="0" presId="urn:microsoft.com/office/officeart/2005/8/layout/hierarchy2"/>
    <dgm:cxn modelId="{F5C690B0-02CE-4A48-8F03-3AE40565E88B}" type="presParOf" srcId="{926CEF0A-C178-48D6-A223-094670B286F7}" destId="{11A749C3-FBC2-4B00-98E9-AFDE4997A1C8}" srcOrd="0" destOrd="0" presId="urn:microsoft.com/office/officeart/2005/8/layout/hierarchy2"/>
    <dgm:cxn modelId="{36B88D1B-994C-4631-AA93-8A833F1698F6}" type="presParOf" srcId="{A8E858D7-4587-4528-B476-B71ADD9CD4C7}" destId="{BA902A32-C4FC-4501-B563-9D25141432D7}" srcOrd="1" destOrd="0" presId="urn:microsoft.com/office/officeart/2005/8/layout/hierarchy2"/>
    <dgm:cxn modelId="{A73B8527-1AC2-4E22-AC1C-6A315D987D79}" type="presParOf" srcId="{BA902A32-C4FC-4501-B563-9D25141432D7}" destId="{21FE0986-3603-431C-9121-D082F86567E2}" srcOrd="0" destOrd="0" presId="urn:microsoft.com/office/officeart/2005/8/layout/hierarchy2"/>
    <dgm:cxn modelId="{11D26FAB-E458-4023-8E33-36D04CB4E563}" type="presParOf" srcId="{BA902A32-C4FC-4501-B563-9D25141432D7}" destId="{0FF21056-0255-444C-B9EA-B73F93460B6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B5961C-9F4C-4969-82FC-AD7A5BE35325}">
      <dsp:nvSpPr>
        <dsp:cNvPr id="0" name=""/>
        <dsp:cNvSpPr/>
      </dsp:nvSpPr>
      <dsp:spPr>
        <a:xfrm>
          <a:off x="72004" y="2952330"/>
          <a:ext cx="2715595" cy="11005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Современные дети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72004" y="2952330"/>
        <a:ext cx="2715595" cy="1100554"/>
      </dsp:txXfrm>
    </dsp:sp>
    <dsp:sp modelId="{95E2ECFC-DFA2-4DA8-90B4-A4BC20C63EF6}">
      <dsp:nvSpPr>
        <dsp:cNvPr id="0" name=""/>
        <dsp:cNvSpPr/>
      </dsp:nvSpPr>
      <dsp:spPr>
        <a:xfrm rot="17274468">
          <a:off x="2156723" y="2621699"/>
          <a:ext cx="1821988" cy="28097"/>
        </a:xfrm>
        <a:custGeom>
          <a:avLst/>
          <a:gdLst/>
          <a:ahLst/>
          <a:cxnLst/>
          <a:rect l="0" t="0" r="0" b="0"/>
          <a:pathLst>
            <a:path>
              <a:moveTo>
                <a:pt x="0" y="14048"/>
              </a:moveTo>
              <a:lnTo>
                <a:pt x="1821988" y="1404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7274468">
        <a:off x="3022168" y="2590198"/>
        <a:ext cx="91099" cy="91099"/>
      </dsp:txXfrm>
    </dsp:sp>
    <dsp:sp modelId="{145B6F9E-8E8C-4E06-8942-75BB5595EDF2}">
      <dsp:nvSpPr>
        <dsp:cNvPr id="0" name=""/>
        <dsp:cNvSpPr/>
      </dsp:nvSpPr>
      <dsp:spPr>
        <a:xfrm>
          <a:off x="3347835" y="1296027"/>
          <a:ext cx="1556081" cy="94572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Мало читают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3347835" y="1296027"/>
        <a:ext cx="1556081" cy="945724"/>
      </dsp:txXfrm>
    </dsp:sp>
    <dsp:sp modelId="{D31DDC79-0BC7-4976-9EBD-6EAAC63A62A4}">
      <dsp:nvSpPr>
        <dsp:cNvPr id="0" name=""/>
        <dsp:cNvSpPr/>
      </dsp:nvSpPr>
      <dsp:spPr>
        <a:xfrm rot="19457599">
          <a:off x="4831869" y="1531154"/>
          <a:ext cx="766528" cy="28097"/>
        </a:xfrm>
        <a:custGeom>
          <a:avLst/>
          <a:gdLst/>
          <a:ahLst/>
          <a:cxnLst/>
          <a:rect l="0" t="0" r="0" b="0"/>
          <a:pathLst>
            <a:path>
              <a:moveTo>
                <a:pt x="0" y="14048"/>
              </a:moveTo>
              <a:lnTo>
                <a:pt x="766528" y="1404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57599">
        <a:off x="5195970" y="1526039"/>
        <a:ext cx="38326" cy="38326"/>
      </dsp:txXfrm>
    </dsp:sp>
    <dsp:sp modelId="{2E44AF9C-4783-4F69-A542-FB8E4BE1BFDB}">
      <dsp:nvSpPr>
        <dsp:cNvPr id="0" name=""/>
        <dsp:cNvSpPr/>
      </dsp:nvSpPr>
      <dsp:spPr>
        <a:xfrm>
          <a:off x="5526349" y="813937"/>
          <a:ext cx="2013258" cy="101515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Неумение представить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5526349" y="813937"/>
        <a:ext cx="2013258" cy="1015156"/>
      </dsp:txXfrm>
    </dsp:sp>
    <dsp:sp modelId="{8EDDBAA7-5A9F-49B3-9E5C-0D52D460CF7E}">
      <dsp:nvSpPr>
        <dsp:cNvPr id="0" name=""/>
        <dsp:cNvSpPr/>
      </dsp:nvSpPr>
      <dsp:spPr>
        <a:xfrm rot="2536674">
          <a:off x="4794508" y="2037806"/>
          <a:ext cx="841249" cy="28097"/>
        </a:xfrm>
        <a:custGeom>
          <a:avLst/>
          <a:gdLst/>
          <a:ahLst/>
          <a:cxnLst/>
          <a:rect l="0" t="0" r="0" b="0"/>
          <a:pathLst>
            <a:path>
              <a:moveTo>
                <a:pt x="0" y="14048"/>
              </a:moveTo>
              <a:lnTo>
                <a:pt x="841249" y="1404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536674">
        <a:off x="5194102" y="2030823"/>
        <a:ext cx="42062" cy="42062"/>
      </dsp:txXfrm>
    </dsp:sp>
    <dsp:sp modelId="{61E2524C-1AC6-485E-B3F5-543300E32C17}">
      <dsp:nvSpPr>
        <dsp:cNvPr id="0" name=""/>
        <dsp:cNvSpPr/>
      </dsp:nvSpPr>
      <dsp:spPr>
        <a:xfrm>
          <a:off x="5526349" y="1945800"/>
          <a:ext cx="2013258" cy="7780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Слабая фантазия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5526349" y="1945800"/>
        <a:ext cx="2013258" cy="778040"/>
      </dsp:txXfrm>
    </dsp:sp>
    <dsp:sp modelId="{BEBE0EE1-4799-47F6-8AD3-509C5D56F304}">
      <dsp:nvSpPr>
        <dsp:cNvPr id="0" name=""/>
        <dsp:cNvSpPr/>
      </dsp:nvSpPr>
      <dsp:spPr>
        <a:xfrm rot="17557">
          <a:off x="2787596" y="3489989"/>
          <a:ext cx="560243" cy="28097"/>
        </a:xfrm>
        <a:custGeom>
          <a:avLst/>
          <a:gdLst/>
          <a:ahLst/>
          <a:cxnLst/>
          <a:rect l="0" t="0" r="0" b="0"/>
          <a:pathLst>
            <a:path>
              <a:moveTo>
                <a:pt x="0" y="14048"/>
              </a:moveTo>
              <a:lnTo>
                <a:pt x="560243" y="1404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7557">
        <a:off x="3053711" y="3490031"/>
        <a:ext cx="28012" cy="28012"/>
      </dsp:txXfrm>
    </dsp:sp>
    <dsp:sp modelId="{6F270CB4-87E1-47A2-94E9-B60FBC095A5C}">
      <dsp:nvSpPr>
        <dsp:cNvPr id="0" name=""/>
        <dsp:cNvSpPr/>
      </dsp:nvSpPr>
      <dsp:spPr>
        <a:xfrm>
          <a:off x="3347835" y="2983220"/>
          <a:ext cx="1987520" cy="104449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Незнание окружающего мира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3347835" y="2983220"/>
        <a:ext cx="1987520" cy="1044496"/>
      </dsp:txXfrm>
    </dsp:sp>
    <dsp:sp modelId="{926CEF0A-C178-48D6-A223-094670B286F7}">
      <dsp:nvSpPr>
        <dsp:cNvPr id="0" name=""/>
        <dsp:cNvSpPr/>
      </dsp:nvSpPr>
      <dsp:spPr>
        <a:xfrm>
          <a:off x="5335356" y="3491419"/>
          <a:ext cx="622432" cy="28097"/>
        </a:xfrm>
        <a:custGeom>
          <a:avLst/>
          <a:gdLst/>
          <a:ahLst/>
          <a:cxnLst/>
          <a:rect l="0" t="0" r="0" b="0"/>
          <a:pathLst>
            <a:path>
              <a:moveTo>
                <a:pt x="0" y="14048"/>
              </a:moveTo>
              <a:lnTo>
                <a:pt x="622432" y="1404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31011" y="3489907"/>
        <a:ext cx="31121" cy="31121"/>
      </dsp:txXfrm>
    </dsp:sp>
    <dsp:sp modelId="{21FE0986-3603-431C-9121-D082F86567E2}">
      <dsp:nvSpPr>
        <dsp:cNvPr id="0" name=""/>
        <dsp:cNvSpPr/>
      </dsp:nvSpPr>
      <dsp:spPr>
        <a:xfrm>
          <a:off x="5957788" y="2840547"/>
          <a:ext cx="2673363" cy="132984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Трудности в пространственном  ориентировании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5957788" y="2840547"/>
        <a:ext cx="2673363" cy="1329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A3E86991-8BA7-4AF2-8906-1098A9620269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29BAF9B-2590-4098-B4BA-0A52C2885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11EA8B44-5B1A-4F53-9E75-2D56CE0527AB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F58A8237-891E-4B23-B136-6230DD3EE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A8237-891E-4B23-B136-6230DD3EE19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sun9-42.userapi.com/c857020/v857020722/162d2a/3QLmf_qkQwQ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t="6300" b="34563"/>
          <a:stretch>
            <a:fillRect/>
          </a:stretch>
        </p:blipFill>
        <p:spPr bwMode="auto">
          <a:xfrm>
            <a:off x="-1" y="0"/>
            <a:ext cx="9144001" cy="450912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085184"/>
            <a:ext cx="5148064" cy="13925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Подготовила: Мосиенко Е.В., учитель начальных классов </a:t>
            </a:r>
          </a:p>
          <a:p>
            <a:r>
              <a:rPr lang="ru-RU" dirty="0" smtClean="0"/>
              <a:t>МАОУ СОШ № 2 им. И.М. Суворова ст. Павловской.</a:t>
            </a:r>
            <a:endParaRPr lang="ru-RU" dirty="0"/>
          </a:p>
        </p:txBody>
      </p:sp>
      <p:pic>
        <p:nvPicPr>
          <p:cNvPr id="18434" name="Picture 2" descr="https://im0-tub-ru.yandex.net/i?id=9e3f4c822ddcb33de88a11fb2eadbfd7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61658"/>
            <a:ext cx="3491880" cy="2396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212976"/>
            <a:ext cx="7988424" cy="154203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«Трудные темы в математике 4-го класса в рамках подготовки к ВПР»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5078" t="43270" r="2522"/>
          <a:stretch>
            <a:fillRect/>
          </a:stretch>
        </p:blipFill>
        <p:spPr bwMode="auto">
          <a:xfrm>
            <a:off x="179512" y="260648"/>
            <a:ext cx="8712968" cy="6209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55776" y="270892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4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270892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6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537321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3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551723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1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465313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2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2160" y="371703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5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78098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Умение работать с текстом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Елена\Desktop\на 16.10\Скан_20201015.jpg"/>
          <p:cNvPicPr>
            <a:picLocks noChangeAspect="1" noChangeArrowheads="1"/>
          </p:cNvPicPr>
          <p:nvPr/>
        </p:nvPicPr>
        <p:blipFill>
          <a:blip r:embed="rId2" cstate="print"/>
          <a:srcRect l="4132" b="3060"/>
          <a:stretch>
            <a:fillRect/>
          </a:stretch>
        </p:blipFill>
        <p:spPr bwMode="auto">
          <a:xfrm>
            <a:off x="323528" y="620688"/>
            <a:ext cx="8640960" cy="6182756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755576" y="1628800"/>
            <a:ext cx="2088232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99592" y="2132856"/>
            <a:ext cx="2448272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99592" y="2780928"/>
            <a:ext cx="3384376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27584" y="3356992"/>
            <a:ext cx="3456384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27584" y="3645024"/>
            <a:ext cx="1224136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на 16.10\Скан_20201015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463"/>
            <a:ext cx="9144000" cy="6637826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835696" y="1700808"/>
            <a:ext cx="24482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83568" y="2780928"/>
            <a:ext cx="24482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Елена\Desktop\на 16.10\Скан_20201015 (2).jpg"/>
          <p:cNvPicPr>
            <a:picLocks noChangeAspect="1" noChangeArrowheads="1"/>
          </p:cNvPicPr>
          <p:nvPr/>
        </p:nvPicPr>
        <p:blipFill>
          <a:blip r:embed="rId2" cstate="print"/>
          <a:srcRect l="2826"/>
          <a:stretch>
            <a:fillRect/>
          </a:stretch>
        </p:blipFill>
        <p:spPr bwMode="auto">
          <a:xfrm>
            <a:off x="-36351" y="0"/>
            <a:ext cx="918035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Окружающий мир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Тема: «План и карта», «Масштаб»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24744"/>
            <a:ext cx="5904656" cy="546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4208" y="2564904"/>
            <a:ext cx="238660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+ рабочая тетрадь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50"/>
            <a:ext cx="5544616" cy="68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36712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Практическая работа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196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+mj-lt"/>
                <a:ea typeface="+mj-ea"/>
                <a:cs typeface="+mj-cs"/>
              </a:rPr>
              <a:t>1.</a:t>
            </a:r>
            <a:r>
              <a:rPr lang="ru-RU" sz="4400" dirty="0" smtClean="0">
                <a:latin typeface="+mj-lt"/>
                <a:ea typeface="+mj-ea"/>
                <a:cs typeface="+mj-cs"/>
              </a:rPr>
              <a:t> Начерти план школы, двор школы, школьный стадион.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26369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+mj-lt"/>
                <a:ea typeface="+mj-ea"/>
                <a:cs typeface="+mj-cs"/>
              </a:rPr>
              <a:t>2.</a:t>
            </a:r>
            <a:r>
              <a:rPr lang="ru-RU" sz="4400" dirty="0" smtClean="0">
                <a:latin typeface="+mj-lt"/>
                <a:ea typeface="+mj-ea"/>
                <a:cs typeface="+mj-cs"/>
              </a:rPr>
              <a:t> Нарисуй волшебный город. Придумай названия улиц.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4077072"/>
            <a:ext cx="8229600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+mj-lt"/>
                <a:ea typeface="+mj-ea"/>
                <a:cs typeface="+mj-cs"/>
              </a:rPr>
              <a:t>3.</a:t>
            </a:r>
            <a:r>
              <a:rPr lang="ru-RU" sz="4400" dirty="0" smtClean="0">
                <a:latin typeface="+mj-lt"/>
                <a:ea typeface="+mj-ea"/>
                <a:cs typeface="+mj-cs"/>
              </a:rPr>
              <a:t> Нарисуй дорогу от дома до школы с названиями улиц. Обозначь приметные здания.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29969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Успехов в работе!</a:t>
            </a:r>
            <a:endParaRPr kumimoji="0" lang="ru-RU" sz="4400" b="1" i="0" u="none" strike="noStrike" kern="120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Анализ ВПР 2019 год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1340768"/>
          <a:ext cx="8280921" cy="304511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48072"/>
                <a:gridCol w="4392488"/>
                <a:gridCol w="864096"/>
                <a:gridCol w="792088"/>
                <a:gridCol w="792088"/>
                <a:gridCol w="792089"/>
              </a:tblGrid>
              <a:tr h="606713">
                <a:tc>
                  <a:txBody>
                    <a:bodyPr/>
                    <a:lstStyle/>
                    <a:p>
                      <a:pPr algn="ctr">
                        <a:lnSpc>
                          <a:spcPts val="76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4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>
                  <a:txBody>
                    <a:bodyPr/>
                    <a:lstStyle/>
                    <a:p>
                      <a:pPr marL="9525" algn="l" defTabSz="914400" rtl="0" eaLnBrk="1" latinLnBrk="0" hangingPunct="1">
                        <a:lnSpc>
                          <a:spcPct val="1000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Блоки </a:t>
                      </a:r>
                      <a:endParaRPr lang="ru-RU" sz="3600" b="1" kern="1200" dirty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0" marB="0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Кол-во баллов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школа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район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край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</a:tr>
              <a:tr h="606713">
                <a:tc rowSpan="2">
                  <a:txBody>
                    <a:bodyPr/>
                    <a:lstStyle/>
                    <a:p>
                      <a:pPr algn="ctr">
                        <a:lnSpc>
                          <a:spcPts val="76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/>
                        <a:t>10</a:t>
                      </a:r>
                      <a:endParaRPr lang="ru-RU" sz="4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>
                  <a:txBody>
                    <a:bodyPr/>
                    <a:lstStyle/>
                    <a:p>
                      <a:pPr marL="9525" algn="l" defTabSz="914400" rtl="0" eaLnBrk="1" latinLnBrk="0" hangingPunct="1">
                        <a:lnSpc>
                          <a:spcPct val="1000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Овладение основами логического и алгоритмического мышления</a:t>
                      </a:r>
                    </a:p>
                  </a:txBody>
                  <a:tcPr marL="8467" marR="8467" marT="0" marB="0"/>
                </a:tc>
                <a:tc rowSpan="2"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2000"/>
                        <a:t>2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 rowSpan="2"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2000" dirty="0"/>
                        <a:t>71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 rowSpan="2"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ru-RU" sz="4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 rowSpan="2"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46</a:t>
                      </a:r>
                      <a:endParaRPr lang="ru-RU" sz="4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</a:tr>
              <a:tr h="5559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 indent="9525" algn="l" defTabSz="914400" rtl="0" eaLnBrk="1" latinLnBrk="0" hangingPunct="1">
                        <a:lnSpc>
                          <a:spcPct val="1000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Собирать, представлять, интерпретировать информацию</a:t>
                      </a:r>
                    </a:p>
                  </a:txBody>
                  <a:tcPr marL="8467" marR="8467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29240">
                <a:tc>
                  <a:txBody>
                    <a:bodyPr/>
                    <a:lstStyle/>
                    <a:p>
                      <a:pPr algn="ctr">
                        <a:lnSpc>
                          <a:spcPts val="76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/>
                        <a:t>11</a:t>
                      </a:r>
                      <a:endParaRPr lang="ru-RU" sz="4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>
                  <a:txBody>
                    <a:bodyPr/>
                    <a:lstStyle/>
                    <a:p>
                      <a:pPr marL="9525" algn="l" defTabSz="914400" rtl="0" eaLnBrk="1" latinLnBrk="0" hangingPunct="1">
                        <a:lnSpc>
                          <a:spcPct val="1000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Овладение основами пространственного воображения. Описывать взаимное расположение предметов в пространстве и на плоскости.</a:t>
                      </a:r>
                    </a:p>
                  </a:txBody>
                  <a:tcPr marL="8467" marR="8467" marT="0" marB="0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2000" dirty="0"/>
                        <a:t>2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2400" dirty="0"/>
                        <a:t>74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2400" dirty="0"/>
                        <a:t>74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67" marR="8467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hastnik.ru/upload/iblock/0a7/0a74c217d4eddc9d5bc1497321e16c83.png"/>
          <p:cNvPicPr>
            <a:picLocks noChangeAspect="1" noChangeArrowheads="1"/>
          </p:cNvPicPr>
          <p:nvPr/>
        </p:nvPicPr>
        <p:blipFill>
          <a:blip r:embed="rId2" cstate="print"/>
          <a:srcRect l="34699" t="28350" r="1072" b="12589"/>
          <a:stretch>
            <a:fillRect/>
          </a:stretch>
        </p:blipFill>
        <p:spPr bwMode="auto">
          <a:xfrm>
            <a:off x="179512" y="2060848"/>
            <a:ext cx="3275856" cy="2069195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/>
        </p:nvGraphicFramePr>
        <p:xfrm>
          <a:off x="251520" y="1196752"/>
          <a:ext cx="8640960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Проблема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8993877" cy="4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274638"/>
            <a:ext cx="864096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Пространственное ориентирование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724128" cy="908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Тренировочные задания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92696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с алфавитом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628800"/>
            <a:ext cx="2160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dirty="0" smtClean="0"/>
              <a:t>О</a:t>
            </a:r>
            <a:endParaRPr lang="ru-RU" sz="166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907704" y="1988840"/>
            <a:ext cx="0" cy="1944216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5" idx="1"/>
            <a:endCxn id="5" idx="3"/>
          </p:cNvCxnSpPr>
          <p:nvPr/>
        </p:nvCxnSpPr>
        <p:spPr>
          <a:xfrm>
            <a:off x="827584" y="2952239"/>
            <a:ext cx="2160240" cy="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Группа 19"/>
          <p:cNvGrpSpPr/>
          <p:nvPr/>
        </p:nvGrpSpPr>
        <p:grpSpPr>
          <a:xfrm>
            <a:off x="827584" y="3717032"/>
            <a:ext cx="2160240" cy="2646878"/>
            <a:chOff x="827584" y="3717032"/>
            <a:chExt cx="2160240" cy="2646878"/>
          </a:xfrm>
        </p:grpSpPr>
        <p:sp>
          <p:nvSpPr>
            <p:cNvPr id="30" name="TextBox 29"/>
            <p:cNvSpPr txBox="1"/>
            <p:nvPr/>
          </p:nvSpPr>
          <p:spPr>
            <a:xfrm>
              <a:off x="827584" y="3717032"/>
              <a:ext cx="2160240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600" dirty="0" smtClean="0"/>
                <a:t>О</a:t>
              </a:r>
              <a:endParaRPr lang="ru-RU" sz="16600" dirty="0"/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907704" y="4077072"/>
              <a:ext cx="0" cy="2088232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30" idx="1"/>
              <a:endCxn id="30" idx="3"/>
            </p:cNvCxnSpPr>
            <p:nvPr/>
          </p:nvCxnSpPr>
          <p:spPr>
            <a:xfrm>
              <a:off x="827584" y="5040471"/>
              <a:ext cx="2160240" cy="0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Выгнутая вниз стрелка 43"/>
          <p:cNvSpPr/>
          <p:nvPr/>
        </p:nvSpPr>
        <p:spPr>
          <a:xfrm rot="5400000" flipV="1">
            <a:off x="2105726" y="3735034"/>
            <a:ext cx="1872208" cy="54006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95936" y="1628800"/>
            <a:ext cx="2160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dirty="0" smtClean="0"/>
              <a:t>Н</a:t>
            </a:r>
            <a:endParaRPr lang="ru-RU" sz="166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995936" y="2924944"/>
            <a:ext cx="2160240" cy="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34" idx="0"/>
          </p:cNvCxnSpPr>
          <p:nvPr/>
        </p:nvCxnSpPr>
        <p:spPr>
          <a:xfrm flipH="1">
            <a:off x="5038223" y="1988840"/>
            <a:ext cx="37833" cy="1905127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Группа 25"/>
          <p:cNvGrpSpPr/>
          <p:nvPr/>
        </p:nvGrpSpPr>
        <p:grpSpPr>
          <a:xfrm>
            <a:off x="6732240" y="1556792"/>
            <a:ext cx="2232248" cy="2646878"/>
            <a:chOff x="3563888" y="1628800"/>
            <a:chExt cx="2232248" cy="2646878"/>
          </a:xfrm>
        </p:grpSpPr>
        <p:sp>
          <p:nvSpPr>
            <p:cNvPr id="27" name="TextBox 26"/>
            <p:cNvSpPr txBox="1"/>
            <p:nvPr/>
          </p:nvSpPr>
          <p:spPr>
            <a:xfrm>
              <a:off x="3635896" y="1628800"/>
              <a:ext cx="2160240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600" dirty="0" smtClean="0"/>
                <a:t>Н</a:t>
              </a:r>
              <a:endParaRPr lang="ru-RU" sz="16600" dirty="0"/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>
              <a:off x="3563888" y="2924944"/>
              <a:ext cx="2160240" cy="0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4716016" y="1988840"/>
              <a:ext cx="0" cy="2160240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Группа 32"/>
          <p:cNvGrpSpPr/>
          <p:nvPr/>
        </p:nvGrpSpPr>
        <p:grpSpPr>
          <a:xfrm>
            <a:off x="3958103" y="3893967"/>
            <a:ext cx="2160240" cy="2646878"/>
            <a:chOff x="789751" y="3965975"/>
            <a:chExt cx="2160240" cy="2646878"/>
          </a:xfrm>
        </p:grpSpPr>
        <p:sp>
          <p:nvSpPr>
            <p:cNvPr id="34" name="TextBox 33"/>
            <p:cNvSpPr txBox="1"/>
            <p:nvPr/>
          </p:nvSpPr>
          <p:spPr>
            <a:xfrm>
              <a:off x="789751" y="3965975"/>
              <a:ext cx="2160240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600" dirty="0" smtClean="0"/>
                <a:t>Н</a:t>
              </a:r>
              <a:endParaRPr lang="ru-RU" sz="16600" dirty="0"/>
            </a:p>
          </p:txBody>
        </p:sp>
        <p:cxnSp>
          <p:nvCxnSpPr>
            <p:cNvPr id="35" name="Прямая соединительная линия 34"/>
            <p:cNvCxnSpPr/>
            <p:nvPr/>
          </p:nvCxnSpPr>
          <p:spPr>
            <a:xfrm>
              <a:off x="789751" y="5262119"/>
              <a:ext cx="2160240" cy="0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1869871" y="4326015"/>
              <a:ext cx="0" cy="2160240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Выгнутая вверх стрелка 40"/>
          <p:cNvSpPr/>
          <p:nvPr/>
        </p:nvSpPr>
        <p:spPr>
          <a:xfrm>
            <a:off x="5182239" y="1301679"/>
            <a:ext cx="2376264" cy="5040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Выгнутая влево стрелка 41"/>
          <p:cNvSpPr/>
          <p:nvPr/>
        </p:nvSpPr>
        <p:spPr>
          <a:xfrm>
            <a:off x="3598063" y="3101879"/>
            <a:ext cx="576064" cy="19442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6372200" y="1052736"/>
            <a:ext cx="0" cy="550242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563888" y="4149080"/>
            <a:ext cx="554461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1" grpId="0" animBg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88640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с алфавитом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16216" y="1412776"/>
            <a:ext cx="108012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dirty="0" smtClean="0"/>
              <a:t>Д</a:t>
            </a:r>
            <a:endParaRPr lang="ru-RU" sz="16600" dirty="0"/>
          </a:p>
        </p:txBody>
      </p:sp>
      <p:sp>
        <p:nvSpPr>
          <p:cNvPr id="31" name="TextBox 30"/>
          <p:cNvSpPr txBox="1"/>
          <p:nvPr/>
        </p:nvSpPr>
        <p:spPr>
          <a:xfrm flipH="1" flipV="1">
            <a:off x="6516216" y="3861048"/>
            <a:ext cx="108012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dirty="0" smtClean="0"/>
              <a:t>Д</a:t>
            </a:r>
            <a:endParaRPr lang="ru-RU" sz="16600" dirty="0"/>
          </a:p>
        </p:txBody>
      </p:sp>
      <p:sp>
        <p:nvSpPr>
          <p:cNvPr id="37" name="Выгнутая влево стрелка 36"/>
          <p:cNvSpPr/>
          <p:nvPr/>
        </p:nvSpPr>
        <p:spPr>
          <a:xfrm>
            <a:off x="5724128" y="2996952"/>
            <a:ext cx="576064" cy="19442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Выгнутая вверх стрелка 37"/>
          <p:cNvSpPr/>
          <p:nvPr/>
        </p:nvSpPr>
        <p:spPr>
          <a:xfrm>
            <a:off x="7092280" y="1268760"/>
            <a:ext cx="1440160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27584" y="1484784"/>
            <a:ext cx="216024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dirty="0" smtClean="0"/>
              <a:t>Е</a:t>
            </a:r>
            <a:endParaRPr lang="ru-RU" sz="16600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827584" y="2780928"/>
            <a:ext cx="2160240" cy="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Группа 40"/>
          <p:cNvGrpSpPr/>
          <p:nvPr/>
        </p:nvGrpSpPr>
        <p:grpSpPr>
          <a:xfrm>
            <a:off x="251520" y="3501008"/>
            <a:ext cx="2160240" cy="2646878"/>
            <a:chOff x="3923928" y="3717032"/>
            <a:chExt cx="2160240" cy="2646878"/>
          </a:xfrm>
        </p:grpSpPr>
        <p:sp>
          <p:nvSpPr>
            <p:cNvPr id="42" name="TextBox 41"/>
            <p:cNvSpPr txBox="1"/>
            <p:nvPr/>
          </p:nvSpPr>
          <p:spPr>
            <a:xfrm flipH="1">
              <a:off x="4211960" y="3717032"/>
              <a:ext cx="1656184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600" dirty="0" smtClean="0"/>
                <a:t>Е</a:t>
              </a:r>
              <a:endParaRPr lang="ru-RU" sz="16600" dirty="0"/>
            </a:p>
          </p:txBody>
        </p:sp>
        <p:cxnSp>
          <p:nvCxnSpPr>
            <p:cNvPr id="43" name="Прямая соединительная линия 42"/>
            <p:cNvCxnSpPr/>
            <p:nvPr/>
          </p:nvCxnSpPr>
          <p:spPr>
            <a:xfrm>
              <a:off x="3923928" y="5013176"/>
              <a:ext cx="2160240" cy="0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Группа 43"/>
          <p:cNvGrpSpPr/>
          <p:nvPr/>
        </p:nvGrpSpPr>
        <p:grpSpPr>
          <a:xfrm>
            <a:off x="3563888" y="1484784"/>
            <a:ext cx="1696332" cy="2646878"/>
            <a:chOff x="6660232" y="1700808"/>
            <a:chExt cx="1696332" cy="2646878"/>
          </a:xfrm>
        </p:grpSpPr>
        <p:sp>
          <p:nvSpPr>
            <p:cNvPr id="45" name="TextBox 44"/>
            <p:cNvSpPr txBox="1"/>
            <p:nvPr/>
          </p:nvSpPr>
          <p:spPr>
            <a:xfrm rot="10800000">
              <a:off x="6660232" y="1700808"/>
              <a:ext cx="1656184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600" dirty="0" smtClean="0"/>
                <a:t>Е</a:t>
              </a:r>
              <a:endParaRPr lang="ru-RU" sz="16600" dirty="0"/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 flipH="1">
              <a:off x="6660232" y="2996952"/>
              <a:ext cx="1696332" cy="0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Выгнутая вверх стрелка 46"/>
          <p:cNvSpPr/>
          <p:nvPr/>
        </p:nvSpPr>
        <p:spPr>
          <a:xfrm>
            <a:off x="1907704" y="1412776"/>
            <a:ext cx="2376264" cy="5040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Выгнутая влево стрелка 47"/>
          <p:cNvSpPr/>
          <p:nvPr/>
        </p:nvSpPr>
        <p:spPr>
          <a:xfrm>
            <a:off x="251520" y="2996952"/>
            <a:ext cx="576064" cy="151216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0800000" flipH="1">
            <a:off x="2195736" y="3933056"/>
            <a:ext cx="165618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dirty="0" smtClean="0"/>
              <a:t>Е</a:t>
            </a:r>
            <a:endParaRPr lang="ru-RU" sz="1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37" grpId="0" animBg="1"/>
      <p:bldP spid="38" grpId="0" animBg="1"/>
      <p:bldP spid="47" grpId="0" animBg="1"/>
      <p:bldP spid="48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332656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с алфавитом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9" name="Picture 4" descr="5F33327B"/>
          <p:cNvPicPr>
            <a:picLocks noChangeAspect="1" noChangeArrowheads="1"/>
          </p:cNvPicPr>
          <p:nvPr/>
        </p:nvPicPr>
        <p:blipFill>
          <a:blip r:embed="rId2" cstate="print"/>
          <a:srcRect l="45251" t="2227" r="31145" b="78803"/>
          <a:stretch>
            <a:fillRect/>
          </a:stretch>
        </p:blipFill>
        <p:spPr bwMode="auto">
          <a:xfrm>
            <a:off x="899592" y="1700808"/>
            <a:ext cx="1368152" cy="193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4" descr="5F33327B"/>
          <p:cNvPicPr>
            <a:picLocks noChangeAspect="1" noChangeArrowheads="1"/>
          </p:cNvPicPr>
          <p:nvPr/>
        </p:nvPicPr>
        <p:blipFill>
          <a:blip r:embed="rId2" cstate="print"/>
          <a:srcRect l="45251" t="2227" r="31145" b="78803"/>
          <a:stretch>
            <a:fillRect/>
          </a:stretch>
        </p:blipFill>
        <p:spPr bwMode="auto">
          <a:xfrm flipH="1">
            <a:off x="2699792" y="1700808"/>
            <a:ext cx="129614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4" descr="5F33327B"/>
          <p:cNvPicPr>
            <a:picLocks noChangeAspect="1" noChangeArrowheads="1"/>
          </p:cNvPicPr>
          <p:nvPr/>
        </p:nvPicPr>
        <p:blipFill>
          <a:blip r:embed="rId2" cstate="print"/>
          <a:srcRect l="45251" t="2227" r="31145" b="78803"/>
          <a:stretch>
            <a:fillRect/>
          </a:stretch>
        </p:blipFill>
        <p:spPr bwMode="auto">
          <a:xfrm flipV="1">
            <a:off x="899592" y="3789040"/>
            <a:ext cx="1368152" cy="194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4" descr="5F33327B"/>
          <p:cNvPicPr>
            <a:picLocks noChangeAspect="1" noChangeArrowheads="1"/>
          </p:cNvPicPr>
          <p:nvPr/>
        </p:nvPicPr>
        <p:blipFill>
          <a:blip r:embed="rId2" cstate="print"/>
          <a:srcRect l="45251" t="2227" r="31145" b="78803"/>
          <a:stretch>
            <a:fillRect/>
          </a:stretch>
        </p:blipFill>
        <p:spPr bwMode="auto">
          <a:xfrm flipH="1" flipV="1">
            <a:off x="2699792" y="3861048"/>
            <a:ext cx="1296144" cy="18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4" descr="3B01A7D9"/>
          <p:cNvPicPr>
            <a:picLocks noChangeAspect="1" noChangeArrowheads="1"/>
          </p:cNvPicPr>
          <p:nvPr/>
        </p:nvPicPr>
        <p:blipFill>
          <a:blip r:embed="rId3" cstate="print"/>
          <a:srcRect l="64495" t="5293" r="20550" b="65537"/>
          <a:stretch>
            <a:fillRect/>
          </a:stretch>
        </p:blipFill>
        <p:spPr bwMode="auto">
          <a:xfrm>
            <a:off x="4932040" y="1916832"/>
            <a:ext cx="1296144" cy="17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4" descr="3B01A7D9"/>
          <p:cNvPicPr>
            <a:picLocks noChangeAspect="1" noChangeArrowheads="1"/>
          </p:cNvPicPr>
          <p:nvPr/>
        </p:nvPicPr>
        <p:blipFill>
          <a:blip r:embed="rId3" cstate="print"/>
          <a:srcRect l="64495" t="5293" r="20550" b="65537"/>
          <a:stretch>
            <a:fillRect/>
          </a:stretch>
        </p:blipFill>
        <p:spPr bwMode="auto">
          <a:xfrm flipH="1">
            <a:off x="6804248" y="1916832"/>
            <a:ext cx="1359768" cy="17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4" descr="3B01A7D9"/>
          <p:cNvPicPr>
            <a:picLocks noChangeAspect="1" noChangeArrowheads="1"/>
          </p:cNvPicPr>
          <p:nvPr/>
        </p:nvPicPr>
        <p:blipFill>
          <a:blip r:embed="rId3" cstate="print"/>
          <a:srcRect l="64495" t="5293" r="20550" b="65537"/>
          <a:stretch>
            <a:fillRect/>
          </a:stretch>
        </p:blipFill>
        <p:spPr bwMode="auto">
          <a:xfrm flipV="1">
            <a:off x="4932040" y="3933056"/>
            <a:ext cx="1296144" cy="166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4" descr="3B01A7D9"/>
          <p:cNvPicPr>
            <a:picLocks noChangeAspect="1" noChangeArrowheads="1"/>
          </p:cNvPicPr>
          <p:nvPr/>
        </p:nvPicPr>
        <p:blipFill>
          <a:blip r:embed="rId3" cstate="print"/>
          <a:srcRect l="64495" t="5293" r="20550" b="65537"/>
          <a:stretch>
            <a:fillRect/>
          </a:stretch>
        </p:blipFill>
        <p:spPr bwMode="auto">
          <a:xfrm flipH="1" flipV="1">
            <a:off x="6804248" y="3933056"/>
            <a:ext cx="1296144" cy="166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Выгнутая вверх стрелка 36"/>
          <p:cNvSpPr/>
          <p:nvPr/>
        </p:nvSpPr>
        <p:spPr>
          <a:xfrm>
            <a:off x="1331640" y="1196752"/>
            <a:ext cx="2376264" cy="5040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Выгнутая вверх стрелка 37"/>
          <p:cNvSpPr/>
          <p:nvPr/>
        </p:nvSpPr>
        <p:spPr>
          <a:xfrm>
            <a:off x="5364088" y="1196752"/>
            <a:ext cx="2376264" cy="5040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Выгнутая вниз стрелка 38"/>
          <p:cNvSpPr/>
          <p:nvPr/>
        </p:nvSpPr>
        <p:spPr>
          <a:xfrm rot="5400000" flipV="1">
            <a:off x="3329862" y="3519010"/>
            <a:ext cx="1872208" cy="54006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Выгнутая вниз стрелка 39"/>
          <p:cNvSpPr/>
          <p:nvPr/>
        </p:nvSpPr>
        <p:spPr>
          <a:xfrm rot="5400000" flipV="1">
            <a:off x="7506326" y="3591018"/>
            <a:ext cx="1872208" cy="54006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Выгнутая влево стрелка 40"/>
          <p:cNvSpPr/>
          <p:nvPr/>
        </p:nvSpPr>
        <p:spPr>
          <a:xfrm>
            <a:off x="323528" y="2780928"/>
            <a:ext cx="576064" cy="19442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Выгнутая влево стрелка 41"/>
          <p:cNvSpPr/>
          <p:nvPr/>
        </p:nvSpPr>
        <p:spPr>
          <a:xfrm rot="16200000">
            <a:off x="2159732" y="4977172"/>
            <a:ext cx="576064" cy="19442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Выгнутая влево стрелка 42"/>
          <p:cNvSpPr/>
          <p:nvPr/>
        </p:nvSpPr>
        <p:spPr>
          <a:xfrm rot="16200000">
            <a:off x="6264188" y="5121188"/>
            <a:ext cx="576064" cy="19442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2483768" y="980728"/>
            <a:ext cx="0" cy="550242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67544" y="3789040"/>
            <a:ext cx="806489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516216" y="1052736"/>
            <a:ext cx="0" cy="550242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396335"/>
            <a:ext cx="435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Математика Л.Г. </a:t>
            </a:r>
            <a:r>
              <a:rPr lang="ru-RU" sz="2400" dirty="0" err="1" smtClean="0"/>
              <a:t>Петерсон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19672" y="1412776"/>
          <a:ext cx="5544616" cy="4896540"/>
        </p:xfrm>
        <a:graphic>
          <a:graphicData uri="http://schemas.openxmlformats.org/drawingml/2006/table">
            <a:tbl>
              <a:tblPr/>
              <a:tblGrid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  <a:gridCol w="252028"/>
              </a:tblGrid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араллелограмм 7"/>
          <p:cNvSpPr/>
          <p:nvPr/>
        </p:nvSpPr>
        <p:spPr>
          <a:xfrm>
            <a:off x="2123728" y="1628800"/>
            <a:ext cx="1728192" cy="1800200"/>
          </a:xfrm>
          <a:prstGeom prst="parallelogram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endCxn id="3" idx="3"/>
          </p:cNvCxnSpPr>
          <p:nvPr/>
        </p:nvCxnSpPr>
        <p:spPr>
          <a:xfrm>
            <a:off x="4355976" y="1124744"/>
            <a:ext cx="0" cy="55024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араллелограмм 10"/>
          <p:cNvSpPr/>
          <p:nvPr/>
        </p:nvSpPr>
        <p:spPr>
          <a:xfrm flipH="1">
            <a:off x="4860032" y="1628800"/>
            <a:ext cx="1800200" cy="1800200"/>
          </a:xfrm>
          <a:prstGeom prst="parallelogram">
            <a:avLst>
              <a:gd name="adj" fmla="val 2973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араллелограмм 11"/>
          <p:cNvSpPr/>
          <p:nvPr/>
        </p:nvSpPr>
        <p:spPr>
          <a:xfrm flipV="1">
            <a:off x="2195736" y="4293096"/>
            <a:ext cx="1656184" cy="1800200"/>
          </a:xfrm>
          <a:prstGeom prst="parallelogram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475656" y="3861048"/>
            <a:ext cx="58326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араллелограмм 16"/>
          <p:cNvSpPr/>
          <p:nvPr/>
        </p:nvSpPr>
        <p:spPr>
          <a:xfrm flipH="1" flipV="1">
            <a:off x="5004048" y="4293096"/>
            <a:ext cx="1656184" cy="1800200"/>
          </a:xfrm>
          <a:prstGeom prst="parallelogram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339752" y="119675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12160" y="119675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411760" y="602128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084168" y="602128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635896" y="119675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716016" y="119675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707904" y="602128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860032" y="602128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275856" y="328498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076056" y="335699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347864" y="386104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220072" y="3861048"/>
            <a:ext cx="504056" cy="543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907704" y="335699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516216" y="335699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835696" y="386104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588224" y="386104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</a:t>
            </a:r>
            <a:endParaRPr lang="ru-RU" sz="2800" b="1" dirty="0"/>
          </a:p>
        </p:txBody>
      </p:sp>
      <p:sp>
        <p:nvSpPr>
          <p:cNvPr id="34" name="Заголовок 3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Симметрия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836712"/>
            <a:ext cx="3275856" cy="980728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b="809"/>
          <a:stretch>
            <a:fillRect/>
          </a:stretch>
        </p:blipFill>
        <p:spPr bwMode="auto">
          <a:xfrm>
            <a:off x="3203848" y="908719"/>
            <a:ext cx="5040560" cy="5803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188640"/>
            <a:ext cx="864096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lang="en-US" sz="4400" b="1" dirty="0" smtClean="0"/>
              <a:t>I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Ориентирование на местности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12160" y="1196752"/>
            <a:ext cx="7920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63888" y="1628800"/>
            <a:ext cx="22322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995936" y="1772816"/>
            <a:ext cx="21602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236296" y="1772816"/>
            <a:ext cx="7920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164288" y="1988840"/>
            <a:ext cx="8640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88024" y="2132856"/>
            <a:ext cx="12241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923928" y="2276872"/>
            <a:ext cx="720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283968" y="2420888"/>
            <a:ext cx="9361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292080" y="2420888"/>
            <a:ext cx="23042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292080" y="2708920"/>
            <a:ext cx="27363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563888" y="2852936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216</Words>
  <Application>Microsoft Office PowerPoint</Application>
  <PresentationFormat>Экран (4:3)</PresentationFormat>
  <Paragraphs>83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«Трудные темы в математике 4-го класса в рамках подготовки к ВПР»</vt:lpstr>
      <vt:lpstr>Анализ ВПР 2019 год</vt:lpstr>
      <vt:lpstr>Проблема</vt:lpstr>
      <vt:lpstr>ЗАДАНИЕ</vt:lpstr>
      <vt:lpstr>Тренировочные задания</vt:lpstr>
      <vt:lpstr>Слайд 6</vt:lpstr>
      <vt:lpstr>Слайд 7</vt:lpstr>
      <vt:lpstr>Симметрия</vt:lpstr>
      <vt:lpstr>ЗАДАНИЕ</vt:lpstr>
      <vt:lpstr>Слайд 10</vt:lpstr>
      <vt:lpstr>Умение работать с текстом</vt:lpstr>
      <vt:lpstr>Слайд 12</vt:lpstr>
      <vt:lpstr>Слайд 13</vt:lpstr>
      <vt:lpstr>Окружающий мир Тема: «План и карта», «Масштаб»</vt:lpstr>
      <vt:lpstr>+ рабочая тетрадь</vt:lpstr>
      <vt:lpstr>Практическая работа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«Трудные темы в математике 4-го класса в рамках подготовки к ВПР.</dc:title>
  <dc:creator>Елена</dc:creator>
  <cp:lastModifiedBy>Елена</cp:lastModifiedBy>
  <cp:revision>22</cp:revision>
  <dcterms:created xsi:type="dcterms:W3CDTF">2020-10-15T11:29:37Z</dcterms:created>
  <dcterms:modified xsi:type="dcterms:W3CDTF">2020-10-16T11:38:38Z</dcterms:modified>
</cp:coreProperties>
</file>